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7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56" y="144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13-01-2025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13-01-2025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13-01-2025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13-01-2025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13-01-2025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13-01-2025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370531" y="1429592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825472" y="1254482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031503"/>
              </p:ext>
            </p:extLst>
          </p:nvPr>
        </p:nvGraphicFramePr>
        <p:xfrm>
          <a:off x="6810172" y="2049919"/>
          <a:ext cx="5054452" cy="227402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09321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1809321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435810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6908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Rotor Blades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Bhuj, Gujarat, India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57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Tower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Electrical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Vadodara, India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697716" y="434861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92F38ECD-DB26-8CAE-A606-B2601116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187257"/>
            <a:ext cx="569961" cy="56996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F319DFA5-B7AB-BD0F-2611-875367A9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9673" y="2536111"/>
            <a:ext cx="569961" cy="569961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B81D6114-FE5F-DE82-A6B0-2E129FE6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920" y="1473045"/>
            <a:ext cx="569961" cy="569961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F065D044-0881-C506-9B29-31C5E2FFF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493" y="1248325"/>
            <a:ext cx="569961" cy="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OPTIMUZATION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to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54453" y="1170109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13-01-2025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6000</TotalTime>
  <Words>4889</Words>
  <Application>Microsoft Office PowerPoint</Application>
  <PresentationFormat>Widescreen</PresentationFormat>
  <Paragraphs>750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387</cp:revision>
  <dcterms:created xsi:type="dcterms:W3CDTF">2023-05-10T09:31:16Z</dcterms:created>
  <dcterms:modified xsi:type="dcterms:W3CDTF">2025-01-13T12:18:24Z</dcterms:modified>
</cp:coreProperties>
</file>